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4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" initials="M" lastIdx="1" clrIdx="0">
    <p:extLst>
      <p:ext uri="{19B8F6BF-5375-455C-9EA6-DF929625EA0E}">
        <p15:presenceInfo xmlns:p15="http://schemas.microsoft.com/office/powerpoint/2012/main" userId="Mar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7T21:16:59.227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DAEAF-B557-4CCA-94BF-E48496925EAA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06454-9A17-4837-B82D-FBA3D4AD8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B1A8-2338-4973-B567-22143E090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38A28-C3DF-4048-B873-AB409A325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4F8CB-5A60-4BF1-8E93-6020EF55A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0CC8-277F-47DA-B1EC-EC22440AADDB}" type="datetime1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A1EC0-5F21-40BD-9262-76D2A641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425EE-920F-45E1-AB7A-893AFC18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3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FBFF-F971-49CD-BEE8-EB7EA332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1B01EA-E738-4829-81B9-C14E9B30B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8BD9D-85F5-4647-94EC-E15C2833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6C9A4-CC20-453E-9B5A-F8017E63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A6AF-7311-4D64-9D7D-17C2D769FA61}" type="datetime1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6983B-B0D9-43DA-921B-B4502DAE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98F30-C934-48B3-AE6B-46B59362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7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49B3-8C8D-49E9-B323-6BC565AC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8B00E-0916-4612-8842-04ABF0268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C6D77-C237-4C20-AB6C-1D24CCE69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F7ED-B84F-4BCA-92C9-FB4185938B90}" type="datetime1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32575-2AB2-4C13-BAAB-7F71E9C0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FF59-2BD5-4AD8-8446-73300CB4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76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B7255-90D0-4741-B5BD-E3D8863D6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1EA73C-A2F1-4C96-B3B5-EB15975DE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5B9B7-6E99-4CE1-B250-06BECC39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F0DA-1D87-40D0-AFAD-38B976CCCB1B}" type="datetime1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6D6A6-543E-4BD0-9CB2-0E454C6B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BA116-F204-4A5E-8381-04F57E38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4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E52B-ACF1-4592-91AD-99B632D0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8C3F-F1DC-44F7-AF24-ABF8D64E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F019-5C1A-40CF-BFD5-1600240A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E2A-56B2-4C3C-A6F3-D505495D07B5}" type="datetime1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1FE6-5E09-4F21-8582-08C84C27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296A7-0331-4A8C-BF2D-3F4E8CDA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C3D61-F48D-45B4-A93A-13373058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5DDC1-9B70-4814-BDFC-6FA8789D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82E2-4E13-4B82-9C92-FB7B5F20CB12}" type="datetime1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C85C4-EAC0-4753-AEF8-14DD823F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E1D3C-CBD2-449B-8DE9-915EE2F6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9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5454-2E8E-45A8-B9F9-1DA1F4DEA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979D4-807C-4806-A832-45A3A9EF8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21C17-A934-4A3F-A60A-BCC95B174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B809-AAC2-4BDE-9C14-D2C8D319DB82}" type="datetime1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687C2-EA8B-4E34-BDBC-9CD9C947A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E95EA-DBD5-4F34-BABC-9CAD1A67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B9A6-7F32-4A92-A2F8-97D97D28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29659-B765-4BE2-AA1D-7FA62B69C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3905A-03D9-4B66-8C60-7762AD823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818CA-DF49-43E9-828E-1506EBAB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F704-E402-4159-A746-47B0BD0B4430}" type="datetime1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78974-74DB-44FD-BD3B-FB354D18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6A089-7A6C-4A05-A365-988DB872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9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E951-615B-4238-9399-71715309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FE3FC-5342-44C2-B540-390A223F9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37227-3D58-4938-8544-E669A20C6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B264A-4D33-4E79-9360-53302CFAA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DBDD-9334-43C0-9AF2-F2E2E9504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84580-925E-44A3-9C77-CE30F80C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83EA-8514-4255-878D-EAC2A4CC00C7}" type="datetime1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2CB82C-D97E-4F91-ACF0-FA2FC2AD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BF037-92E3-47DC-8A74-7827A932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2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4C10F-7ED8-44DB-835B-12CC64CC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BFB9F-7B47-4987-BE7A-4262F350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1994-638F-4741-9089-DAE3467EB1A3}" type="datetime1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EFCA5A-0CE9-416F-AFDB-81F053AD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69490-94FB-4E38-8606-8C16DC08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8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DCDCC-FA98-4387-9AF7-89D5597A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A11-8C4F-42DE-9AB3-79F2F1B1B5E0}" type="datetime1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4C567-A0EC-4158-ADA7-4C144D09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6F3D0-7781-4772-AAA1-CEB72A16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5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5DE0-281B-4095-A240-83F623365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57A81-82EE-4651-9197-384444058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82F5F-CFA1-43EF-AB79-AEA495DB0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F067C-6B71-4CCF-93A6-1C46397C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767-9415-4C41-A16B-3EEC6D204473}" type="datetime1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AF2A4-153B-474C-B0E7-6BF8D0EE2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Knight ~ KnightAtWork.com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EEC66-C2EA-4AF4-A37D-AC2F3AD7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2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CBCBAE-5FCA-4698-97E8-39C4C754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33035-40A0-45F3-BB3A-BFEE0D61F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50CA-BE28-4711-AFDC-02FC09697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582E2-4E13-4B82-9C92-FB7B5F20CB12}" type="datetime1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90655-E330-4EA9-BBC0-036623376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Mary Knight ~ KnightAtWork.com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CFD61-3077-4545-A3ED-5338DB7AD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1CEA-CA61-427A-8970-66FF8C18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1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035C31E-3277-4524-B623-544750DFA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 fontScale="90000"/>
          </a:bodyPr>
          <a:lstStyle/>
          <a:p>
            <a:r>
              <a:rPr lang="en-US" sz="5200">
                <a:solidFill>
                  <a:schemeClr val="tx2"/>
                </a:solidFill>
              </a:rPr>
              <a:t>Women’s Collaborative “Business Leadership”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499A5-9A28-41A2-9ADB-31137ACF2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Websites and the Small Business</a:t>
            </a:r>
          </a:p>
        </p:txBody>
      </p:sp>
    </p:spTree>
    <p:extLst>
      <p:ext uri="{BB962C8B-B14F-4D97-AF65-F5344CB8AC3E}">
        <p14:creationId xmlns:p14="http://schemas.microsoft.com/office/powerpoint/2010/main" val="236376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C275E-4A45-44EF-B458-1E2D0D4C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947" y="338880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Websites and the Small Business</a:t>
            </a:r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34AEE284-B057-4BAD-B852-9E9C95437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1" y="3059064"/>
            <a:ext cx="4954693" cy="27746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631D-04EC-4FB7-8367-474E6F29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895" y="2303714"/>
            <a:ext cx="502920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Website relevance in 2021 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“The cost” unmasked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 Planning Checklist for effective execution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349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C275E-4A45-44EF-B458-1E2D0D4C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947" y="338880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A Website is the Foundation of Your</a:t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Marketing Strategy in Today’s Environment.</a:t>
            </a:r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631D-04EC-4FB7-8367-474E6F29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13" y="2258438"/>
            <a:ext cx="10503957" cy="361482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Brand Awareness that only you can control</a:t>
            </a:r>
          </a:p>
          <a:p>
            <a:r>
              <a:rPr lang="en-US" dirty="0">
                <a:solidFill>
                  <a:schemeClr val="tx2"/>
                </a:solidFill>
              </a:rPr>
              <a:t>Generate Leads from online search engines</a:t>
            </a:r>
          </a:p>
          <a:p>
            <a:r>
              <a:rPr lang="en-US" dirty="0">
                <a:solidFill>
                  <a:schemeClr val="tx2"/>
                </a:solidFill>
              </a:rPr>
              <a:t>Place to offer Value and capture emails with a Call to Action (CTA)</a:t>
            </a:r>
          </a:p>
          <a:p>
            <a:r>
              <a:rPr lang="en-US" dirty="0">
                <a:solidFill>
                  <a:schemeClr val="tx2"/>
                </a:solidFill>
              </a:rPr>
              <a:t>Reengage with customers on new promotions, tips, highlights</a:t>
            </a:r>
          </a:p>
          <a:p>
            <a:r>
              <a:rPr lang="en-US" dirty="0">
                <a:solidFill>
                  <a:schemeClr val="tx2"/>
                </a:solidFill>
              </a:rPr>
              <a:t>Attract employees, business partners, strategic alliances</a:t>
            </a:r>
          </a:p>
          <a:p>
            <a:r>
              <a:rPr lang="en-US" dirty="0">
                <a:solidFill>
                  <a:schemeClr val="tx2"/>
                </a:solidFill>
              </a:rPr>
              <a:t>Showcase your business, culture, testimonials, messaging</a:t>
            </a:r>
          </a:p>
          <a:p>
            <a:r>
              <a:rPr lang="en-US" dirty="0">
                <a:solidFill>
                  <a:schemeClr val="tx2"/>
                </a:solidFill>
              </a:rPr>
              <a:t>Provide support, FAQs, resources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2943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C275E-4A45-44EF-B458-1E2D0D4C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947" y="338880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A Basic Website Can be a Cost-effective and Low-Maintenance Way of Advertising Your Business</a:t>
            </a:r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631D-04EC-4FB7-8367-474E6F29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13" y="1899138"/>
            <a:ext cx="10503957" cy="39741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There are three basic requirements for starting a website.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Domain Name – $20/year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Web Hosting / Internet Service Provider – $150/year for basic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Someone to Build the Site – $250 to $5000 one-time fee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Cost varies based on need for outsourcing support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Graphic Designer  ~  Web Developer/Coder  ~  Web Designer </a:t>
            </a: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Reality is that WordPress and other website building platforms feature professionally-designed templates and easy-to-use editors.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5787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EED48658-0B79-4C54-8637-4C4B7B24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8" y="554092"/>
            <a:ext cx="10805337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Step by Step Basics for Planning an Effective Website</a:t>
            </a:r>
            <a:endParaRPr lang="en-US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AD75A9-5238-488D-B56F-ECACCB4F8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BE9148A7-D814-4F20-8130-2FF76853CC3F}"/>
              </a:ext>
            </a:extLst>
          </p:cNvPr>
          <p:cNvSpPr txBox="1">
            <a:spLocks/>
          </p:cNvSpPr>
          <p:nvPr/>
        </p:nvSpPr>
        <p:spPr>
          <a:xfrm>
            <a:off x="6243515" y="2191630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What is the Purpose of the Site</a:t>
            </a:r>
          </a:p>
        </p:txBody>
      </p:sp>
      <p:sp>
        <p:nvSpPr>
          <p:cNvPr id="28" name="Content Placeholder 9">
            <a:extLst>
              <a:ext uri="{FF2B5EF4-FFF2-40B4-BE49-F238E27FC236}">
                <a16:creationId xmlns:a16="http://schemas.microsoft.com/office/drawing/2014/main" id="{A1D760F5-46E2-4187-A947-04F95DC79891}"/>
              </a:ext>
            </a:extLst>
          </p:cNvPr>
          <p:cNvSpPr txBox="1">
            <a:spLocks/>
          </p:cNvSpPr>
          <p:nvPr/>
        </p:nvSpPr>
        <p:spPr>
          <a:xfrm>
            <a:off x="6291018" y="2626637"/>
            <a:ext cx="5157787" cy="13160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Explain services, bring new clients in, provide information on specific topics, allow clients to request services, etc?</a:t>
            </a:r>
            <a:endParaRPr lang="en-US" sz="2400" dirty="0"/>
          </a:p>
        </p:txBody>
      </p:sp>
      <p:sp>
        <p:nvSpPr>
          <p:cNvPr id="29" name="Content Placeholder 9">
            <a:extLst>
              <a:ext uri="{FF2B5EF4-FFF2-40B4-BE49-F238E27FC236}">
                <a16:creationId xmlns:a16="http://schemas.microsoft.com/office/drawing/2014/main" id="{6ACE6024-6145-4E72-9DE7-55540F4D5FA2}"/>
              </a:ext>
            </a:extLst>
          </p:cNvPr>
          <p:cNvSpPr txBox="1">
            <a:spLocks/>
          </p:cNvSpPr>
          <p:nvPr/>
        </p:nvSpPr>
        <p:spPr>
          <a:xfrm>
            <a:off x="938213" y="2626637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From your business plan – what are you selling, what problem are you solving, who is your customer?</a:t>
            </a:r>
          </a:p>
        </p:txBody>
      </p:sp>
      <p:sp>
        <p:nvSpPr>
          <p:cNvPr id="30" name="Content Placeholder 9">
            <a:extLst>
              <a:ext uri="{FF2B5EF4-FFF2-40B4-BE49-F238E27FC236}">
                <a16:creationId xmlns:a16="http://schemas.microsoft.com/office/drawing/2014/main" id="{CAF659BB-B46F-4856-A76A-18AE8CA78376}"/>
              </a:ext>
            </a:extLst>
          </p:cNvPr>
          <p:cNvSpPr txBox="1">
            <a:spLocks/>
          </p:cNvSpPr>
          <p:nvPr/>
        </p:nvSpPr>
        <p:spPr>
          <a:xfrm>
            <a:off x="6291019" y="4506912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Your budget will make it easier to recommend an approach to this project and avoid surprises down the road.</a:t>
            </a:r>
          </a:p>
        </p:txBody>
      </p:sp>
      <p:sp>
        <p:nvSpPr>
          <p:cNvPr id="31" name="Content Placeholder 9">
            <a:extLst>
              <a:ext uri="{FF2B5EF4-FFF2-40B4-BE49-F238E27FC236}">
                <a16:creationId xmlns:a16="http://schemas.microsoft.com/office/drawing/2014/main" id="{37E52455-A8B3-479E-B6F0-F9FD6AB73FAF}"/>
              </a:ext>
            </a:extLst>
          </p:cNvPr>
          <p:cNvSpPr txBox="1">
            <a:spLocks/>
          </p:cNvSpPr>
          <p:nvPr/>
        </p:nvSpPr>
        <p:spPr>
          <a:xfrm>
            <a:off x="869100" y="4506912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Do you have the logo, pictures, copy, key words for search engines? How flexible are you for getting this completed?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836C7EBE-7874-4D46-9715-990A9D5C2A21}"/>
              </a:ext>
            </a:extLst>
          </p:cNvPr>
          <p:cNvSpPr txBox="1">
            <a:spLocks/>
          </p:cNvSpPr>
          <p:nvPr/>
        </p:nvSpPr>
        <p:spPr>
          <a:xfrm>
            <a:off x="938213" y="2074802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Overview of Your Organization</a:t>
            </a:r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FFC3A4E3-151B-4EDC-A89F-F0286A1ED2A5}"/>
              </a:ext>
            </a:extLst>
          </p:cNvPr>
          <p:cNvSpPr txBox="1">
            <a:spLocks/>
          </p:cNvSpPr>
          <p:nvPr/>
        </p:nvSpPr>
        <p:spPr>
          <a:xfrm>
            <a:off x="839788" y="3942675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Your Timeline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3240381F-135F-478D-89F4-EE2BFDE765CC}"/>
              </a:ext>
            </a:extLst>
          </p:cNvPr>
          <p:cNvSpPr txBox="1">
            <a:spLocks/>
          </p:cNvSpPr>
          <p:nvPr/>
        </p:nvSpPr>
        <p:spPr>
          <a:xfrm>
            <a:off x="6291018" y="3924240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Much are You Willing to Spend</a:t>
            </a:r>
          </a:p>
        </p:txBody>
      </p:sp>
    </p:spTree>
    <p:extLst>
      <p:ext uri="{BB962C8B-B14F-4D97-AF65-F5344CB8AC3E}">
        <p14:creationId xmlns:p14="http://schemas.microsoft.com/office/powerpoint/2010/main" val="322077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EED48658-0B79-4C54-8637-4C4B7B24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8" y="554092"/>
            <a:ext cx="10805337" cy="1325563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Step by Step Basics continued</a:t>
            </a:r>
            <a:endParaRPr lang="en-US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AD75A9-5238-488D-B56F-ECACCB4F8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BE9148A7-D814-4F20-8130-2FF76853CC3F}"/>
              </a:ext>
            </a:extLst>
          </p:cNvPr>
          <p:cNvSpPr txBox="1">
            <a:spLocks/>
          </p:cNvSpPr>
          <p:nvPr/>
        </p:nvSpPr>
        <p:spPr>
          <a:xfrm>
            <a:off x="6231467" y="2191630"/>
            <a:ext cx="5451231" cy="5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What Sets You Apart from Competition?</a:t>
            </a:r>
          </a:p>
        </p:txBody>
      </p:sp>
      <p:sp>
        <p:nvSpPr>
          <p:cNvPr id="28" name="Content Placeholder 9">
            <a:extLst>
              <a:ext uri="{FF2B5EF4-FFF2-40B4-BE49-F238E27FC236}">
                <a16:creationId xmlns:a16="http://schemas.microsoft.com/office/drawing/2014/main" id="{A1D760F5-46E2-4187-A947-04F95DC79891}"/>
              </a:ext>
            </a:extLst>
          </p:cNvPr>
          <p:cNvSpPr txBox="1">
            <a:spLocks/>
          </p:cNvSpPr>
          <p:nvPr/>
        </p:nvSpPr>
        <p:spPr>
          <a:xfrm>
            <a:off x="6291018" y="2626637"/>
            <a:ext cx="5157787" cy="13160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From your marketing research, why will your target market prefer working with you?</a:t>
            </a:r>
          </a:p>
        </p:txBody>
      </p:sp>
      <p:sp>
        <p:nvSpPr>
          <p:cNvPr id="29" name="Content Placeholder 9">
            <a:extLst>
              <a:ext uri="{FF2B5EF4-FFF2-40B4-BE49-F238E27FC236}">
                <a16:creationId xmlns:a16="http://schemas.microsoft.com/office/drawing/2014/main" id="{6ACE6024-6145-4E72-9DE7-55540F4D5FA2}"/>
              </a:ext>
            </a:extLst>
          </p:cNvPr>
          <p:cNvSpPr txBox="1">
            <a:spLocks/>
          </p:cNvSpPr>
          <p:nvPr/>
        </p:nvSpPr>
        <p:spPr>
          <a:xfrm>
            <a:off x="938213" y="2626637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Describe the age, gender, purchasing power, social class, location, consumer habits, etc. of your ideal customer.</a:t>
            </a:r>
          </a:p>
        </p:txBody>
      </p:sp>
      <p:sp>
        <p:nvSpPr>
          <p:cNvPr id="30" name="Content Placeholder 9">
            <a:extLst>
              <a:ext uri="{FF2B5EF4-FFF2-40B4-BE49-F238E27FC236}">
                <a16:creationId xmlns:a16="http://schemas.microsoft.com/office/drawing/2014/main" id="{CAF659BB-B46F-4856-A76A-18AE8CA78376}"/>
              </a:ext>
            </a:extLst>
          </p:cNvPr>
          <p:cNvSpPr txBox="1">
            <a:spLocks/>
          </p:cNvSpPr>
          <p:nvPr/>
        </p:nvSpPr>
        <p:spPr>
          <a:xfrm>
            <a:off x="6291019" y="4506912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What do you like/dislike about their sites? What do you want to do differently or better? </a:t>
            </a:r>
          </a:p>
        </p:txBody>
      </p:sp>
      <p:sp>
        <p:nvSpPr>
          <p:cNvPr id="31" name="Content Placeholder 9">
            <a:extLst>
              <a:ext uri="{FF2B5EF4-FFF2-40B4-BE49-F238E27FC236}">
                <a16:creationId xmlns:a16="http://schemas.microsoft.com/office/drawing/2014/main" id="{37E52455-A8B3-479E-B6F0-F9FD6AB73FAF}"/>
              </a:ext>
            </a:extLst>
          </p:cNvPr>
          <p:cNvSpPr txBox="1">
            <a:spLocks/>
          </p:cNvSpPr>
          <p:nvPr/>
        </p:nvSpPr>
        <p:spPr>
          <a:xfrm>
            <a:off x="869100" y="4506912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Do you want visitors to call you, fill out a form, search for information, sign up for mailing list, purchase something?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836C7EBE-7874-4D46-9715-990A9D5C2A21}"/>
              </a:ext>
            </a:extLst>
          </p:cNvPr>
          <p:cNvSpPr txBox="1">
            <a:spLocks/>
          </p:cNvSpPr>
          <p:nvPr/>
        </p:nvSpPr>
        <p:spPr>
          <a:xfrm>
            <a:off x="973667" y="2074802"/>
            <a:ext cx="5122333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Who is your Target Market?</a:t>
            </a:r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FFC3A4E3-151B-4EDC-A89F-F0286A1ED2A5}"/>
              </a:ext>
            </a:extLst>
          </p:cNvPr>
          <p:cNvSpPr txBox="1">
            <a:spLocks/>
          </p:cNvSpPr>
          <p:nvPr/>
        </p:nvSpPr>
        <p:spPr>
          <a:xfrm>
            <a:off x="839788" y="3942675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CTA will you include on the site?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3240381F-135F-478D-89F4-EE2BFDE765CC}"/>
              </a:ext>
            </a:extLst>
          </p:cNvPr>
          <p:cNvSpPr txBox="1">
            <a:spLocks/>
          </p:cNvSpPr>
          <p:nvPr/>
        </p:nvSpPr>
        <p:spPr>
          <a:xfrm>
            <a:off x="6291018" y="3924240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Competitor Websites </a:t>
            </a:r>
          </a:p>
        </p:txBody>
      </p:sp>
    </p:spTree>
    <p:extLst>
      <p:ext uri="{BB962C8B-B14F-4D97-AF65-F5344CB8AC3E}">
        <p14:creationId xmlns:p14="http://schemas.microsoft.com/office/powerpoint/2010/main" val="20954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EED48658-0B79-4C54-8637-4C4B7B24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Step by Step Basics continued</a:t>
            </a:r>
            <a:endParaRPr lang="en-US" sz="3600" dirty="0"/>
          </a:p>
        </p:txBody>
      </p:sp>
      <p:pic>
        <p:nvPicPr>
          <p:cNvPr id="18" name="Content Placeholder 17" descr="Image result for draw a site map for web">
            <a:extLst>
              <a:ext uri="{FF2B5EF4-FFF2-40B4-BE49-F238E27FC236}">
                <a16:creationId xmlns:a16="http://schemas.microsoft.com/office/drawing/2014/main" id="{3B54A141-B1CB-43C4-B1E4-624EDE38407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38" y="2398183"/>
            <a:ext cx="7754735" cy="38216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09FCEE7-A8D7-45A9-AA01-992F3A54AE7A}"/>
              </a:ext>
            </a:extLst>
          </p:cNvPr>
          <p:cNvSpPr txBox="1"/>
          <p:nvPr/>
        </p:nvSpPr>
        <p:spPr>
          <a:xfrm>
            <a:off x="1305438" y="1690688"/>
            <a:ext cx="8168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Sections /Pages Will You Need?</a:t>
            </a:r>
          </a:p>
        </p:txBody>
      </p:sp>
    </p:spTree>
    <p:extLst>
      <p:ext uri="{BB962C8B-B14F-4D97-AF65-F5344CB8AC3E}">
        <p14:creationId xmlns:p14="http://schemas.microsoft.com/office/powerpoint/2010/main" val="239514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EED48658-0B79-4C54-8637-4C4B7B24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8" y="554092"/>
            <a:ext cx="10805337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Step by Step Basics continued</a:t>
            </a:r>
            <a:endParaRPr lang="en-US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AD75A9-5238-488D-B56F-ECACCB4F8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BE9148A7-D814-4F20-8130-2FF76853CC3F}"/>
              </a:ext>
            </a:extLst>
          </p:cNvPr>
          <p:cNvSpPr txBox="1">
            <a:spLocks/>
          </p:cNvSpPr>
          <p:nvPr/>
        </p:nvSpPr>
        <p:spPr>
          <a:xfrm>
            <a:off x="6231467" y="2191630"/>
            <a:ext cx="5451231" cy="5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What Other Elements Are Important </a:t>
            </a:r>
          </a:p>
        </p:txBody>
      </p:sp>
      <p:sp>
        <p:nvSpPr>
          <p:cNvPr id="28" name="Content Placeholder 9">
            <a:extLst>
              <a:ext uri="{FF2B5EF4-FFF2-40B4-BE49-F238E27FC236}">
                <a16:creationId xmlns:a16="http://schemas.microsoft.com/office/drawing/2014/main" id="{A1D760F5-46E2-4187-A947-04F95DC79891}"/>
              </a:ext>
            </a:extLst>
          </p:cNvPr>
          <p:cNvSpPr txBox="1">
            <a:spLocks/>
          </p:cNvSpPr>
          <p:nvPr/>
        </p:nvSpPr>
        <p:spPr>
          <a:xfrm>
            <a:off x="6291018" y="2626637"/>
            <a:ext cx="5157787" cy="13160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Search the web for organizational, functional, useful ideas you would like to replicate. What do you like and why?</a:t>
            </a:r>
          </a:p>
        </p:txBody>
      </p:sp>
      <p:sp>
        <p:nvSpPr>
          <p:cNvPr id="29" name="Content Placeholder 9">
            <a:extLst>
              <a:ext uri="{FF2B5EF4-FFF2-40B4-BE49-F238E27FC236}">
                <a16:creationId xmlns:a16="http://schemas.microsoft.com/office/drawing/2014/main" id="{6ACE6024-6145-4E72-9DE7-55540F4D5FA2}"/>
              </a:ext>
            </a:extLst>
          </p:cNvPr>
          <p:cNvSpPr txBox="1">
            <a:spLocks/>
          </p:cNvSpPr>
          <p:nvPr/>
        </p:nvSpPr>
        <p:spPr>
          <a:xfrm>
            <a:off x="938213" y="2626637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Include your logo, tag line, colors, fonts, design elements, etc.  What first impression should visitors have?</a:t>
            </a:r>
          </a:p>
        </p:txBody>
      </p:sp>
      <p:sp>
        <p:nvSpPr>
          <p:cNvPr id="30" name="Content Placeholder 9">
            <a:extLst>
              <a:ext uri="{FF2B5EF4-FFF2-40B4-BE49-F238E27FC236}">
                <a16:creationId xmlns:a16="http://schemas.microsoft.com/office/drawing/2014/main" id="{CAF659BB-B46F-4856-A76A-18AE8CA78376}"/>
              </a:ext>
            </a:extLst>
          </p:cNvPr>
          <p:cNvSpPr txBox="1">
            <a:spLocks/>
          </p:cNvSpPr>
          <p:nvPr/>
        </p:nvSpPr>
        <p:spPr>
          <a:xfrm>
            <a:off x="6291020" y="4506912"/>
            <a:ext cx="5231732" cy="131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What sections will be regularly updated? What will need periodic changes for Search Engine Optimization?</a:t>
            </a:r>
          </a:p>
        </p:txBody>
      </p:sp>
      <p:sp>
        <p:nvSpPr>
          <p:cNvPr id="31" name="Content Placeholder 9">
            <a:extLst>
              <a:ext uri="{FF2B5EF4-FFF2-40B4-BE49-F238E27FC236}">
                <a16:creationId xmlns:a16="http://schemas.microsoft.com/office/drawing/2014/main" id="{37E52455-A8B3-479E-B6F0-F9FD6AB73FAF}"/>
              </a:ext>
            </a:extLst>
          </p:cNvPr>
          <p:cNvSpPr txBox="1">
            <a:spLocks/>
          </p:cNvSpPr>
          <p:nvPr/>
        </p:nvSpPr>
        <p:spPr>
          <a:xfrm>
            <a:off x="869100" y="4506912"/>
            <a:ext cx="5157787" cy="13160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Do you have social media accounts set up? Will you use a mail service account? Will you need printed materials? Loyalty programs?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836C7EBE-7874-4D46-9715-990A9D5C2A21}"/>
              </a:ext>
            </a:extLst>
          </p:cNvPr>
          <p:cNvSpPr txBox="1">
            <a:spLocks/>
          </p:cNvSpPr>
          <p:nvPr/>
        </p:nvSpPr>
        <p:spPr>
          <a:xfrm>
            <a:off x="973667" y="2074802"/>
            <a:ext cx="5122333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Your Brand Guide </a:t>
            </a:r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FFC3A4E3-151B-4EDC-A89F-F0286A1ED2A5}"/>
              </a:ext>
            </a:extLst>
          </p:cNvPr>
          <p:cNvSpPr txBox="1">
            <a:spLocks/>
          </p:cNvSpPr>
          <p:nvPr/>
        </p:nvSpPr>
        <p:spPr>
          <a:xfrm>
            <a:off x="839788" y="3942675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Will You Market the Site?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3240381F-135F-478D-89F4-EE2BFDE765CC}"/>
              </a:ext>
            </a:extLst>
          </p:cNvPr>
          <p:cNvSpPr txBox="1">
            <a:spLocks/>
          </p:cNvSpPr>
          <p:nvPr/>
        </p:nvSpPr>
        <p:spPr>
          <a:xfrm>
            <a:off x="6291018" y="3924240"/>
            <a:ext cx="5157787" cy="542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Who will Maintain the Site? </a:t>
            </a:r>
          </a:p>
        </p:txBody>
      </p:sp>
    </p:spTree>
    <p:extLst>
      <p:ext uri="{BB962C8B-B14F-4D97-AF65-F5344CB8AC3E}">
        <p14:creationId xmlns:p14="http://schemas.microsoft.com/office/powerpoint/2010/main" val="412296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C275E-4A45-44EF-B458-1E2D0D4C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947" y="338880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Websites and the Small Business</a:t>
            </a:r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34AEE284-B057-4BAD-B852-9E9C95437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1" y="3059064"/>
            <a:ext cx="4954693" cy="27746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631D-04EC-4FB7-8367-474E6F29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895" y="2303714"/>
            <a:ext cx="502920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Website relevance in 2021 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“The cost” unmasked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 Planning Checklist for effective execution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7B87-C4FE-458A-959D-76F8A1E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 Knight ~ KnightAtWork.com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0413-7248-46B4-B182-626EE70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2A1CEA-CA61-427A-8970-66FF8C189B9A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672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649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Women’s Collaborative “Business Leadership” Series</vt:lpstr>
      <vt:lpstr>Websites and the Small Business</vt:lpstr>
      <vt:lpstr>A Website is the Foundation of Your Marketing Strategy in Today’s Environment.</vt:lpstr>
      <vt:lpstr>A Basic Website Can be a Cost-effective and Low-Maintenance Way of Advertising Your Business</vt:lpstr>
      <vt:lpstr>Step by Step Basics for Planning an Effective Website</vt:lpstr>
      <vt:lpstr>Step by Step Basics continued</vt:lpstr>
      <vt:lpstr>Step by Step Basics continued</vt:lpstr>
      <vt:lpstr>Step by Step Basics continued</vt:lpstr>
      <vt:lpstr>Websites and the Small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Collaborative “Business Leadership” Series</dc:title>
  <dc:creator>Mary</dc:creator>
  <cp:lastModifiedBy>Mary</cp:lastModifiedBy>
  <cp:revision>19</cp:revision>
  <dcterms:created xsi:type="dcterms:W3CDTF">2021-02-28T00:07:52Z</dcterms:created>
  <dcterms:modified xsi:type="dcterms:W3CDTF">2021-02-28T02:54:58Z</dcterms:modified>
</cp:coreProperties>
</file>